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2192000" cy="6858000"/>
  <p:notesSz cx="12192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94">
          <p15:clr>
            <a:srgbClr val="A4A3A4"/>
          </p15:clr>
        </p15:guide>
        <p15:guide id="2" pos="21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96"/>
      </p:cViewPr>
      <p:guideLst>
        <p:guide orient="horz" pos="2894"/>
        <p:guide pos="2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D152D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D152D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D152D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154686"/>
            <a:ext cx="723201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6D152D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1420" y="1928241"/>
            <a:ext cx="10589158" cy="4599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1392" y="-242801"/>
            <a:ext cx="10251488" cy="1477328"/>
          </a:xfrm>
        </p:spPr>
        <p:txBody>
          <a:bodyPr/>
          <a:lstStyle/>
          <a:p>
            <a:pPr algn="ctr"/>
            <a:r>
              <a:rPr lang="es-ES" sz="2400" dirty="0">
                <a:solidFill>
                  <a:srgbClr val="7030A0"/>
                </a:solidFill>
              </a:rPr>
              <a:t/>
            </a:r>
            <a:br>
              <a:rPr lang="es-ES" sz="2400" dirty="0">
                <a:solidFill>
                  <a:srgbClr val="7030A0"/>
                </a:solidFill>
              </a:rPr>
            </a:br>
            <a:r>
              <a:rPr lang="es-ES" sz="2400" dirty="0">
                <a:solidFill>
                  <a:srgbClr val="7030A0"/>
                </a:solidFill>
              </a:rPr>
              <a:t> </a:t>
            </a:r>
            <a:r>
              <a:rPr lang="es-ES" sz="2400" dirty="0" smtClean="0">
                <a:solidFill>
                  <a:srgbClr val="7030A0"/>
                </a:solidFill>
              </a:rPr>
              <a:t> “Semana de Diálogos </a:t>
            </a:r>
            <a:r>
              <a:rPr lang="es-ES" sz="2400" dirty="0">
                <a:solidFill>
                  <a:srgbClr val="7030A0"/>
                </a:solidFill>
              </a:rPr>
              <a:t>por la Salud Sexual y Reproductiva para </a:t>
            </a:r>
            <a:r>
              <a:rPr lang="es-ES" sz="2400" dirty="0" smtClean="0">
                <a:solidFill>
                  <a:srgbClr val="7030A0"/>
                </a:solidFill>
              </a:rPr>
              <a:t>Adolescentes” </a:t>
            </a:r>
            <a:br>
              <a:rPr lang="es-ES" sz="2400" dirty="0" smtClean="0">
                <a:solidFill>
                  <a:srgbClr val="7030A0"/>
                </a:solidFill>
              </a:rPr>
            </a:br>
            <a:r>
              <a:rPr lang="es-ES" sz="2400" dirty="0" smtClean="0">
                <a:solidFill>
                  <a:srgbClr val="7030A0"/>
                </a:solidFill>
              </a:rPr>
              <a:t>Del 14 al 18 de noviembre del 2022</a:t>
            </a:r>
            <a:endParaRPr lang="es-ES" sz="2400" dirty="0">
              <a:solidFill>
                <a:srgbClr val="7030A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8" y="-1"/>
            <a:ext cx="1422352" cy="1660456"/>
          </a:xfrm>
          <a:prstGeom prst="rect">
            <a:avLst/>
          </a:prstGeom>
        </p:spPr>
      </p:pic>
      <p:pic>
        <p:nvPicPr>
          <p:cNvPr id="5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613" y="1599222"/>
            <a:ext cx="4317952" cy="525877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4714" y="5129911"/>
            <a:ext cx="3677943" cy="1413455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18" name="Rectángulo 17"/>
          <p:cNvSpPr/>
          <p:nvPr/>
        </p:nvSpPr>
        <p:spPr>
          <a:xfrm>
            <a:off x="8997243" y="3380951"/>
            <a:ext cx="2819400" cy="40011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S" sz="2000" b="1" spc="120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Juegos</a:t>
            </a:r>
            <a:r>
              <a:rPr lang="es-ES" sz="2000" b="1" spc="-70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es-ES" sz="2000" b="1" spc="-10" dirty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Interactivos</a:t>
            </a:r>
            <a:endParaRPr lang="es-E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object 2"/>
          <p:cNvSpPr txBox="1">
            <a:spLocks/>
          </p:cNvSpPr>
          <p:nvPr/>
        </p:nvSpPr>
        <p:spPr>
          <a:xfrm>
            <a:off x="4649436" y="1959653"/>
            <a:ext cx="4876800" cy="381515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txBody>
          <a:bodyPr vert="horz" wrap="square" lIns="0" tIns="12065" rIns="0" bIns="0" rtlCol="0">
            <a:spAutoFit/>
          </a:bodyPr>
          <a:lstStyle>
            <a:lvl1pPr>
              <a:defRPr sz="4000" b="1" i="0">
                <a:solidFill>
                  <a:srgbClr val="6D152D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2400" kern="0" spc="85" dirty="0" smtClean="0">
                <a:solidFill>
                  <a:srgbClr val="FFC000"/>
                </a:solidFill>
                <a:latin typeface="Tahoma"/>
                <a:cs typeface="Tahoma"/>
              </a:rPr>
              <a:t>Platicas </a:t>
            </a:r>
            <a:r>
              <a:rPr lang="es-ES" sz="2400" kern="0" spc="-50" dirty="0" smtClean="0">
                <a:solidFill>
                  <a:srgbClr val="FFC000"/>
                </a:solidFill>
                <a:latin typeface="Tahoma"/>
                <a:cs typeface="Tahoma"/>
              </a:rPr>
              <a:t> </a:t>
            </a:r>
            <a:r>
              <a:rPr lang="es-ES" sz="2400" kern="0" spc="65" dirty="0" smtClean="0">
                <a:solidFill>
                  <a:srgbClr val="FFC000"/>
                </a:solidFill>
                <a:latin typeface="Tahoma"/>
                <a:cs typeface="Tahoma"/>
              </a:rPr>
              <a:t>personal</a:t>
            </a:r>
            <a:r>
              <a:rPr lang="es-ES" sz="2400" kern="0" spc="-75" dirty="0" smtClean="0">
                <a:solidFill>
                  <a:srgbClr val="FFC000"/>
                </a:solidFill>
                <a:latin typeface="Tahoma"/>
                <a:cs typeface="Tahoma"/>
              </a:rPr>
              <a:t> </a:t>
            </a:r>
            <a:r>
              <a:rPr lang="es-ES" sz="2400" kern="0" spc="165" dirty="0" smtClean="0">
                <a:solidFill>
                  <a:srgbClr val="FFC000"/>
                </a:solidFill>
                <a:latin typeface="Tahoma"/>
                <a:cs typeface="Tahoma"/>
              </a:rPr>
              <a:t>de</a:t>
            </a:r>
            <a:r>
              <a:rPr lang="es-ES" sz="2400" kern="0" spc="-75" dirty="0" smtClean="0">
                <a:solidFill>
                  <a:srgbClr val="FFC000"/>
                </a:solidFill>
                <a:latin typeface="Tahoma"/>
                <a:cs typeface="Tahoma"/>
              </a:rPr>
              <a:t> </a:t>
            </a:r>
            <a:r>
              <a:rPr lang="es-ES" sz="2400" kern="0" spc="70" dirty="0" smtClean="0">
                <a:solidFill>
                  <a:srgbClr val="FFC000"/>
                </a:solidFill>
                <a:latin typeface="Tahoma"/>
                <a:cs typeface="Tahoma"/>
              </a:rPr>
              <a:t>salud</a:t>
            </a:r>
            <a:endParaRPr lang="es-ES" sz="2400" kern="0" dirty="0">
              <a:solidFill>
                <a:srgbClr val="FFC000"/>
              </a:solidFill>
              <a:latin typeface="Tahoma"/>
              <a:cs typeface="Tahoma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4820084" y="3858071"/>
            <a:ext cx="3733800" cy="461665"/>
          </a:xfrm>
          <a:prstGeom prst="rect">
            <a:avLst/>
          </a:prstGeom>
          <a:ln w="571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s-ES" sz="2400" b="1" spc="25" dirty="0">
                <a:solidFill>
                  <a:srgbClr val="FF0066"/>
                </a:solidFill>
                <a:latin typeface="Tahoma"/>
                <a:cs typeface="Tahoma"/>
              </a:rPr>
              <a:t>Servicios</a:t>
            </a:r>
            <a:r>
              <a:rPr lang="es-ES" sz="2400" b="1" spc="-45" dirty="0">
                <a:solidFill>
                  <a:srgbClr val="FF0066"/>
                </a:solidFill>
                <a:latin typeface="Tahoma"/>
                <a:cs typeface="Tahoma"/>
              </a:rPr>
              <a:t> </a:t>
            </a:r>
            <a:r>
              <a:rPr lang="es-ES" sz="2400" b="1" spc="125" dirty="0">
                <a:solidFill>
                  <a:srgbClr val="FF0066"/>
                </a:solidFill>
                <a:latin typeface="Tahoma"/>
                <a:cs typeface="Tahoma"/>
              </a:rPr>
              <a:t>Amigables</a:t>
            </a:r>
            <a:r>
              <a:rPr lang="es-ES" sz="2400" b="1" spc="-30" dirty="0">
                <a:solidFill>
                  <a:srgbClr val="FF0066"/>
                </a:solidFill>
                <a:latin typeface="Tahoma"/>
                <a:cs typeface="Tahoma"/>
              </a:rPr>
              <a:t> </a:t>
            </a:r>
            <a:endParaRPr lang="es-ES" sz="2400" b="1" dirty="0">
              <a:solidFill>
                <a:srgbClr val="FF0066"/>
              </a:solidFill>
            </a:endParaRPr>
          </a:p>
        </p:txBody>
      </p:sp>
      <p:sp>
        <p:nvSpPr>
          <p:cNvPr id="21" name="object 7"/>
          <p:cNvSpPr txBox="1">
            <a:spLocks/>
          </p:cNvSpPr>
          <p:nvPr/>
        </p:nvSpPr>
        <p:spPr>
          <a:xfrm>
            <a:off x="4688551" y="4490980"/>
            <a:ext cx="4837685" cy="534185"/>
          </a:xfrm>
          <a:prstGeom prst="rect">
            <a:avLst/>
          </a:prstGeom>
          <a:ln w="57150">
            <a:solidFill>
              <a:srgbClr val="00B0F0"/>
            </a:solidFill>
          </a:ln>
        </p:spPr>
        <p:txBody>
          <a:bodyPr vert="horz" wrap="square" lIns="0" tIns="635" rIns="0" bIns="0" rtlCol="0">
            <a:spAutoFit/>
          </a:bodyPr>
          <a:lstStyle>
            <a:lvl1pPr>
              <a:defRPr sz="4000" b="1" i="0">
                <a:solidFill>
                  <a:srgbClr val="6D152D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294005" marR="5080" indent="-281940">
              <a:lnSpc>
                <a:spcPts val="4990"/>
              </a:lnSpc>
              <a:spcBef>
                <a:spcPts val="5"/>
              </a:spcBef>
            </a:pPr>
            <a:r>
              <a:rPr lang="es-ES" sz="2000" kern="0" spc="105" dirty="0" smtClean="0">
                <a:latin typeface="Tahoma"/>
                <a:cs typeface="Tahoma"/>
              </a:rPr>
              <a:t>Dialogánd</a:t>
            </a:r>
            <a:r>
              <a:rPr lang="es-ES" sz="2000" kern="0" spc="114" dirty="0" smtClean="0">
                <a:latin typeface="Tahoma"/>
                <a:cs typeface="Tahoma"/>
              </a:rPr>
              <a:t>o</a:t>
            </a:r>
            <a:r>
              <a:rPr lang="es-ES" sz="2000" kern="0" spc="-195" dirty="0" smtClean="0">
                <a:latin typeface="Tahoma"/>
                <a:cs typeface="Tahoma"/>
              </a:rPr>
              <a:t>-</a:t>
            </a:r>
            <a:r>
              <a:rPr lang="es-ES" sz="2000" kern="0" spc="105" dirty="0" smtClean="0">
                <a:latin typeface="Tahoma"/>
                <a:cs typeface="Tahoma"/>
              </a:rPr>
              <a:t>NOS  </a:t>
            </a:r>
            <a:r>
              <a:rPr lang="es-ES" sz="2000" kern="0" spc="110" dirty="0" smtClean="0">
                <a:latin typeface="Tahoma"/>
                <a:cs typeface="Tahoma"/>
              </a:rPr>
              <a:t>Modalidad</a:t>
            </a:r>
            <a:r>
              <a:rPr lang="es-ES" sz="2000" kern="0" spc="-100" dirty="0" smtClean="0">
                <a:latin typeface="Tahoma"/>
                <a:cs typeface="Tahoma"/>
              </a:rPr>
              <a:t> </a:t>
            </a:r>
            <a:r>
              <a:rPr lang="es-ES" sz="2000" kern="0" spc="5" dirty="0" smtClean="0">
                <a:latin typeface="Tahoma"/>
                <a:cs typeface="Tahoma"/>
              </a:rPr>
              <a:t>virtual</a:t>
            </a:r>
            <a:endParaRPr lang="es-ES" sz="2000" kern="0" dirty="0">
              <a:latin typeface="Tahoma"/>
              <a:cs typeface="Tahoma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9519031" y="4993683"/>
            <a:ext cx="2151222" cy="646331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pc="114" dirty="0">
                <a:latin typeface="Tahoma"/>
                <a:cs typeface="Tahoma"/>
              </a:rPr>
              <a:t>Chat</a:t>
            </a:r>
            <a:r>
              <a:rPr lang="es-ES" spc="-80" dirty="0">
                <a:latin typeface="Tahoma"/>
                <a:cs typeface="Tahoma"/>
              </a:rPr>
              <a:t> </a:t>
            </a:r>
            <a:r>
              <a:rPr lang="es-ES" spc="180" dirty="0">
                <a:latin typeface="Tahoma"/>
                <a:cs typeface="Tahoma"/>
              </a:rPr>
              <a:t>¿Cómo</a:t>
            </a:r>
            <a:r>
              <a:rPr lang="es-ES" spc="-70" dirty="0">
                <a:latin typeface="Tahoma"/>
                <a:cs typeface="Tahoma"/>
              </a:rPr>
              <a:t> </a:t>
            </a:r>
            <a:r>
              <a:rPr lang="es-ES" spc="25" dirty="0">
                <a:latin typeface="Tahoma"/>
                <a:cs typeface="Tahoma"/>
              </a:rPr>
              <a:t>le</a:t>
            </a:r>
            <a:r>
              <a:rPr lang="es-ES" spc="-80" dirty="0">
                <a:latin typeface="Tahoma"/>
                <a:cs typeface="Tahoma"/>
              </a:rPr>
              <a:t> </a:t>
            </a:r>
            <a:r>
              <a:rPr lang="es-ES" spc="125" dirty="0">
                <a:latin typeface="Tahoma"/>
                <a:cs typeface="Tahoma"/>
              </a:rPr>
              <a:t>hago?</a:t>
            </a:r>
            <a:endParaRPr lang="es-ES" dirty="0"/>
          </a:p>
        </p:txBody>
      </p:sp>
      <p:sp>
        <p:nvSpPr>
          <p:cNvPr id="23" name="object 2"/>
          <p:cNvSpPr txBox="1">
            <a:spLocks/>
          </p:cNvSpPr>
          <p:nvPr/>
        </p:nvSpPr>
        <p:spPr>
          <a:xfrm>
            <a:off x="7516132" y="2809887"/>
            <a:ext cx="4418965" cy="319959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wrap="square" lIns="0" tIns="12065" rIns="0" bIns="0" rtlCol="0">
            <a:spAutoFit/>
          </a:bodyPr>
          <a:lstStyle>
            <a:lvl1pPr>
              <a:defRPr sz="4000" b="1" i="0">
                <a:solidFill>
                  <a:srgbClr val="6D152D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2000" kern="0" spc="114" dirty="0" smtClean="0">
                <a:solidFill>
                  <a:srgbClr val="00B050"/>
                </a:solidFill>
                <a:latin typeface="Tahoma"/>
                <a:cs typeface="Tahoma"/>
              </a:rPr>
              <a:t>Concurso</a:t>
            </a:r>
            <a:r>
              <a:rPr lang="es-ES" sz="2000" kern="0" spc="-70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lang="es-ES" sz="2000" kern="0" spc="15" dirty="0" smtClean="0">
                <a:solidFill>
                  <a:srgbClr val="00B050"/>
                </a:solidFill>
                <a:latin typeface="Tahoma"/>
                <a:cs typeface="Tahoma"/>
              </a:rPr>
              <a:t>Literario</a:t>
            </a:r>
            <a:r>
              <a:rPr lang="es-ES" sz="2000" kern="0" spc="-70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lang="es-ES" sz="2000" kern="0" spc="5" dirty="0" smtClean="0">
                <a:solidFill>
                  <a:srgbClr val="00B050"/>
                </a:solidFill>
                <a:latin typeface="Tahoma"/>
                <a:cs typeface="Tahoma"/>
              </a:rPr>
              <a:t>y</a:t>
            </a:r>
            <a:r>
              <a:rPr lang="es-ES" sz="2000" kern="0" spc="-70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lang="es-ES" sz="2000" kern="0" spc="165" dirty="0" smtClean="0">
                <a:solidFill>
                  <a:srgbClr val="00B050"/>
                </a:solidFill>
                <a:latin typeface="Tahoma"/>
                <a:cs typeface="Tahoma"/>
              </a:rPr>
              <a:t>de</a:t>
            </a:r>
            <a:r>
              <a:rPr lang="es-ES" sz="2000" kern="0" spc="-70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lang="es-ES" sz="2000" kern="0" spc="15" dirty="0" smtClean="0">
                <a:solidFill>
                  <a:srgbClr val="00B050"/>
                </a:solidFill>
                <a:latin typeface="Tahoma"/>
                <a:cs typeface="Tahoma"/>
              </a:rPr>
              <a:t>oratoria</a:t>
            </a:r>
            <a:endParaRPr lang="es-ES" sz="2000" kern="0" dirty="0">
              <a:solidFill>
                <a:srgbClr val="00B050"/>
              </a:solidFill>
              <a:latin typeface="Tahoma"/>
              <a:cs typeface="Tahoma"/>
            </a:endParaRPr>
          </a:p>
        </p:txBody>
      </p:sp>
      <p:sp>
        <p:nvSpPr>
          <p:cNvPr id="24" name="object 4"/>
          <p:cNvSpPr txBox="1"/>
          <p:nvPr/>
        </p:nvSpPr>
        <p:spPr>
          <a:xfrm>
            <a:off x="10071258" y="3956076"/>
            <a:ext cx="1739264" cy="636270"/>
          </a:xfrm>
          <a:prstGeom prst="rect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000" b="1" spc="-85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Oratoria</a:t>
            </a:r>
            <a:r>
              <a:rPr sz="2000" b="1" spc="-125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2000" b="1" spc="-105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y</a:t>
            </a:r>
            <a:endParaRPr sz="2000" dirty="0">
              <a:solidFill>
                <a:schemeClr val="accent6">
                  <a:lumMod val="75000"/>
                </a:schemeClr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</a:pPr>
            <a:r>
              <a:rPr sz="2000" b="1" spc="-5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decl</a:t>
            </a:r>
            <a:r>
              <a:rPr sz="2000" b="1" spc="-65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a</a:t>
            </a:r>
            <a:r>
              <a:rPr sz="2000" b="1" spc="-7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m</a:t>
            </a:r>
            <a:r>
              <a:rPr sz="2000" b="1" spc="-55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a</a:t>
            </a:r>
            <a:r>
              <a:rPr sz="2000" b="1" spc="-4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ci</a:t>
            </a:r>
            <a:r>
              <a:rPr sz="2000" b="1" spc="-65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ó</a:t>
            </a:r>
            <a:r>
              <a:rPr sz="2000" b="1" spc="-40" dirty="0">
                <a:solidFill>
                  <a:schemeClr val="accent6">
                    <a:lumMod val="75000"/>
                  </a:schemeClr>
                </a:solidFill>
                <a:latin typeface="Verdana"/>
                <a:cs typeface="Verdana"/>
              </a:rPr>
              <a:t>n</a:t>
            </a:r>
            <a:endParaRPr sz="2000" dirty="0">
              <a:solidFill>
                <a:schemeClr val="accent6">
                  <a:lumMod val="7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5" name="object 2"/>
          <p:cNvSpPr txBox="1">
            <a:spLocks/>
          </p:cNvSpPr>
          <p:nvPr/>
        </p:nvSpPr>
        <p:spPr>
          <a:xfrm>
            <a:off x="6290951" y="1224088"/>
            <a:ext cx="308356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000" b="1" i="0">
                <a:solidFill>
                  <a:srgbClr val="6D152D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3600" u="sng" kern="0" spc="85" dirty="0" smtClean="0">
                <a:solidFill>
                  <a:srgbClr val="FF0000"/>
                </a:solidFill>
                <a:latin typeface="Tahoma"/>
                <a:cs typeface="Tahoma"/>
              </a:rPr>
              <a:t>Actividades</a:t>
            </a:r>
            <a:endParaRPr lang="es-ES" sz="3600" u="sng" kern="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26" name="object 5"/>
          <p:cNvSpPr/>
          <p:nvPr/>
        </p:nvSpPr>
        <p:spPr>
          <a:xfrm>
            <a:off x="5154308" y="1509693"/>
            <a:ext cx="342900" cy="335915"/>
          </a:xfrm>
          <a:custGeom>
            <a:avLst/>
            <a:gdLst/>
            <a:ahLst/>
            <a:cxnLst/>
            <a:rect l="l" t="t" r="r" b="b"/>
            <a:pathLst>
              <a:path w="342900" h="335914">
                <a:moveTo>
                  <a:pt x="223146" y="0"/>
                </a:moveTo>
                <a:lnTo>
                  <a:pt x="188991" y="10449"/>
                </a:lnTo>
                <a:lnTo>
                  <a:pt x="170763" y="25229"/>
                </a:lnTo>
                <a:lnTo>
                  <a:pt x="157368" y="46295"/>
                </a:lnTo>
                <a:lnTo>
                  <a:pt x="150165" y="73600"/>
                </a:lnTo>
                <a:lnTo>
                  <a:pt x="150510" y="107096"/>
                </a:lnTo>
                <a:lnTo>
                  <a:pt x="141069" y="103034"/>
                </a:lnTo>
                <a:lnTo>
                  <a:pt x="83752" y="94291"/>
                </a:lnTo>
                <a:lnTo>
                  <a:pt x="40012" y="110700"/>
                </a:lnTo>
                <a:lnTo>
                  <a:pt x="0" y="176718"/>
                </a:lnTo>
                <a:lnTo>
                  <a:pt x="3254" y="218745"/>
                </a:lnTo>
                <a:lnTo>
                  <a:pt x="25939" y="258986"/>
                </a:lnTo>
                <a:lnTo>
                  <a:pt x="66436" y="296072"/>
                </a:lnTo>
                <a:lnTo>
                  <a:pt x="136161" y="325691"/>
                </a:lnTo>
                <a:lnTo>
                  <a:pt x="213899" y="335379"/>
                </a:lnTo>
                <a:lnTo>
                  <a:pt x="277088" y="334398"/>
                </a:lnTo>
                <a:lnTo>
                  <a:pt x="303164" y="332013"/>
                </a:lnTo>
                <a:lnTo>
                  <a:pt x="313729" y="302644"/>
                </a:lnTo>
                <a:lnTo>
                  <a:pt x="333105" y="230985"/>
                </a:lnTo>
                <a:lnTo>
                  <a:pt x="342812" y="141704"/>
                </a:lnTo>
                <a:lnTo>
                  <a:pt x="324373" y="59471"/>
                </a:lnTo>
                <a:lnTo>
                  <a:pt x="295790" y="24344"/>
                </a:lnTo>
                <a:lnTo>
                  <a:pt x="260397" y="4575"/>
                </a:lnTo>
                <a:lnTo>
                  <a:pt x="223146" y="0"/>
                </a:lnTo>
                <a:close/>
              </a:path>
            </a:pathLst>
          </a:custGeom>
          <a:solidFill>
            <a:srgbClr val="AE7B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9"/>
          <p:cNvSpPr/>
          <p:nvPr/>
        </p:nvSpPr>
        <p:spPr>
          <a:xfrm>
            <a:off x="11612880" y="2310666"/>
            <a:ext cx="350520" cy="346075"/>
          </a:xfrm>
          <a:custGeom>
            <a:avLst/>
            <a:gdLst/>
            <a:ahLst/>
            <a:cxnLst/>
            <a:rect l="l" t="t" r="r" b="b"/>
            <a:pathLst>
              <a:path w="350520" h="346075">
                <a:moveTo>
                  <a:pt x="115824" y="0"/>
                </a:moveTo>
                <a:lnTo>
                  <a:pt x="70169" y="5814"/>
                </a:lnTo>
                <a:lnTo>
                  <a:pt x="35385" y="29654"/>
                </a:lnTo>
                <a:lnTo>
                  <a:pt x="11864" y="69401"/>
                </a:lnTo>
                <a:lnTo>
                  <a:pt x="0" y="122936"/>
                </a:lnTo>
                <a:lnTo>
                  <a:pt x="9239" y="198179"/>
                </a:lnTo>
                <a:lnTo>
                  <a:pt x="39719" y="270351"/>
                </a:lnTo>
                <a:lnTo>
                  <a:pt x="72151" y="324568"/>
                </a:lnTo>
                <a:lnTo>
                  <a:pt x="87249" y="345948"/>
                </a:lnTo>
                <a:lnTo>
                  <a:pt x="117963" y="340429"/>
                </a:lnTo>
                <a:lnTo>
                  <a:pt x="189706" y="321421"/>
                </a:lnTo>
                <a:lnTo>
                  <a:pt x="271879" y="285243"/>
                </a:lnTo>
                <a:lnTo>
                  <a:pt x="333882" y="228219"/>
                </a:lnTo>
                <a:lnTo>
                  <a:pt x="349990" y="185872"/>
                </a:lnTo>
                <a:lnTo>
                  <a:pt x="349392" y="145287"/>
                </a:lnTo>
                <a:lnTo>
                  <a:pt x="308609" y="86360"/>
                </a:lnTo>
                <a:lnTo>
                  <a:pt x="261794" y="76850"/>
                </a:lnTo>
                <a:lnTo>
                  <a:pt x="205739" y="101346"/>
                </a:lnTo>
                <a:lnTo>
                  <a:pt x="204533" y="91142"/>
                </a:lnTo>
                <a:lnTo>
                  <a:pt x="183451" y="37159"/>
                </a:lnTo>
                <a:lnTo>
                  <a:pt x="147327" y="7447"/>
                </a:lnTo>
                <a:lnTo>
                  <a:pt x="127309" y="1434"/>
                </a:lnTo>
                <a:lnTo>
                  <a:pt x="115824" y="0"/>
                </a:lnTo>
                <a:close/>
              </a:path>
            </a:pathLst>
          </a:custGeom>
          <a:solidFill>
            <a:srgbClr val="54A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35969" y="1199189"/>
            <a:ext cx="1755648" cy="1423417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2342" y="2309187"/>
            <a:ext cx="2145051" cy="147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6557</TotalTime>
  <Words>26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Tahoma</vt:lpstr>
      <vt:lpstr>Verdana</vt:lpstr>
      <vt:lpstr>Office Theme</vt:lpstr>
      <vt:lpstr>   “Semana de Diálogos por la Salud Sexual y Reproductiva para Adolescentes”  Del 14 al 18 de noviembre del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Curricular Común, EMS 2022 Proyecto de transformación de la Educación Media Superior La Nueva Escuela Mexicana</dc:title>
  <dc:creator>JUAN PABLO ARROYO ORTIZ</dc:creator>
  <cp:lastModifiedBy>ADMIN</cp:lastModifiedBy>
  <cp:revision>52</cp:revision>
  <dcterms:created xsi:type="dcterms:W3CDTF">2022-09-10T01:59:00Z</dcterms:created>
  <dcterms:modified xsi:type="dcterms:W3CDTF">2022-11-15T02:59:31Z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2022-06-23T09:00:00Z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2022-09-09T09:00:00Z</vt:filetime>
  </property>
  <property fmtid="{D5CDD505-2E9C-101B-9397-08002B2CF9AE}" pid="5" name="ICV">
    <vt:lpwstr>60D8D7F138BF49F6956BBA1635FDE201</vt:lpwstr>
  </property>
  <property fmtid="{D5CDD505-2E9C-101B-9397-08002B2CF9AE}" pid="6" name="KSOProductBuildVer">
    <vt:lpwstr>2058-11.2.0.11306</vt:lpwstr>
  </property>
</Properties>
</file>